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8" d="100"/>
          <a:sy n="58" d="100"/>
        </p:scale>
        <p:origin x="-115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4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DF3A-BB46-4FDA-8794-B0B7446A0D4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B369-AEE0-43B7-A047-00B633A5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ctrTitle"/>
          </p:nvPr>
        </p:nvSpPr>
        <p:spPr bwMode="auto">
          <a:xfrm>
            <a:off x="1676400" y="152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normAutofit/>
          </a:bodyPr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TRƯỜNG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MẦM NON ĐÌNH BẢNG 1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9571" y="609600"/>
            <a:ext cx="6752875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Hoạt động tạo hình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5566" y="2737757"/>
            <a:ext cx="7662890" cy="16046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379539"/>
              </a:avLst>
            </a:prstTxWarp>
            <a:spAutoFit/>
          </a:bodyPr>
          <a:lstStyle/>
          <a:p>
            <a:pPr algn="ctr"/>
            <a:r>
              <a:rPr lang="en-US" sz="54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Chủ đề thế giới động vật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8062" y="3200400"/>
            <a:ext cx="2067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Đề tài: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695" y="4123730"/>
            <a:ext cx="83386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Vẽ con gà trống THEO ĐỀ TÀI</a:t>
            </a:r>
            <a:endParaRPr lang="en-US" sz="4800" b="1" cap="all" spc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1" y="54864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Giáo sinh: Đỗ Thị Hải</a:t>
            </a:r>
            <a:endParaRPr lang="en-US" sz="3600" b="0" cap="none" spc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8829" y="2057400"/>
            <a:ext cx="7478329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-30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THẾ GIỚI </a:t>
            </a:r>
          </a:p>
          <a:p>
            <a:pPr algn="ctr"/>
            <a:r>
              <a:rPr lang="en-US" sz="8800" b="1" spc="-30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ĐỘNG VẬT</a:t>
            </a:r>
            <a:endParaRPr lang="en-US" sz="8800" b="1" spc="-30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19600" cy="3200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08071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31" y="3200400"/>
            <a:ext cx="4549583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6" y="3238500"/>
            <a:ext cx="46376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4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4" y="16328"/>
            <a:ext cx="4724400" cy="68416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4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694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19081" cy="33364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885"/>
            <a:ext cx="4691743" cy="3442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471"/>
            <a:ext cx="44196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359378"/>
            <a:ext cx="4669972" cy="34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0"/>
            <a:ext cx="9144000" cy="6787900"/>
          </a:xfrm>
        </p:spPr>
      </p:pic>
      <p:sp>
        <p:nvSpPr>
          <p:cNvPr id="5" name="TextBox 4"/>
          <p:cNvSpPr txBox="1"/>
          <p:nvPr/>
        </p:nvSpPr>
        <p:spPr>
          <a:xfrm>
            <a:off x="3211286" y="2590800"/>
            <a:ext cx="5943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Bộ lông sặc sỡ, mượt mà</a:t>
            </a:r>
          </a:p>
          <a:p>
            <a:pPr>
              <a:lnSpc>
                <a:spcPct val="125000"/>
              </a:lnSpc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 đầu mào đỏ như là hoa tươi</a:t>
            </a:r>
          </a:p>
          <a:p>
            <a:pPr>
              <a:lnSpc>
                <a:spcPct val="125000"/>
              </a:lnSpc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Sáng tinh mơ gáy vang trời</a:t>
            </a:r>
          </a:p>
          <a:p>
            <a:pPr>
              <a:lnSpc>
                <a:spcPct val="125000"/>
              </a:lnSpc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Đánh thức mọi loài </a:t>
            </a:r>
            <a:r>
              <a:rPr 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 Mau dậy đi thôi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  <a:p>
            <a:pPr>
              <a:lnSpc>
                <a:spcPct val="125000"/>
              </a:lnSpc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</a:t>
            </a:r>
            <a:r>
              <a:rPr lang="en-US" sz="4800" smtClean="0">
                <a:solidFill>
                  <a:srgbClr val="FF0000"/>
                </a:solidFill>
              </a:rPr>
              <a:t>Là con gì?</a:t>
            </a:r>
          </a:p>
          <a:p>
            <a:pPr>
              <a:lnSpc>
                <a:spcPct val="125000"/>
              </a:lnSpc>
            </a:pP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9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ctrTitle"/>
          </p:nvPr>
        </p:nvSpPr>
        <p:spPr bwMode="auto">
          <a:xfrm>
            <a:off x="1676400" y="152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normAutofit/>
          </a:bodyPr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TRƯỜNG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MẦM NON ĐÌNH BẢNG 1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9571" y="609600"/>
            <a:ext cx="6752875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Hoạt động tạo hình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5566" y="2737757"/>
            <a:ext cx="7662890" cy="16046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379539"/>
              </a:avLst>
            </a:prstTxWarp>
            <a:spAutoFit/>
          </a:bodyPr>
          <a:lstStyle/>
          <a:p>
            <a:pPr algn="ctr"/>
            <a:r>
              <a:rPr lang="en-US" sz="54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Chủ đề thế giới động vật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8062" y="3200400"/>
            <a:ext cx="2067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Đề tài: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695" y="4123730"/>
            <a:ext cx="83386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Vẽ con gà trống THEO ĐỀ TÀI</a:t>
            </a:r>
            <a:endParaRPr lang="en-US" sz="4800" b="1" cap="all" spc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1" y="54864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Giáo sinh: Đỗ Thị Hải</a:t>
            </a:r>
            <a:endParaRPr lang="en-US" sz="3600" b="0" cap="none" spc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9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108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TRƯỜNG MẦM NON ĐÌNH BẢNG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TRƯỜNG MẦM NON ĐÌNH BẢNG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2016-03-17T11:23:09Z</dcterms:created>
  <dcterms:modified xsi:type="dcterms:W3CDTF">2016-03-17T13:20:51Z</dcterms:modified>
</cp:coreProperties>
</file>